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10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98" autoAdjust="0"/>
  </p:normalViewPr>
  <p:slideViewPr>
    <p:cSldViewPr>
      <p:cViewPr varScale="1">
        <p:scale>
          <a:sx n="78" d="100"/>
          <a:sy n="78" d="100"/>
        </p:scale>
        <p:origin x="1212" y="84"/>
      </p:cViewPr>
      <p:guideLst>
        <p:guide orient="horz" pos="1056"/>
        <p:guide pos="1056"/>
      </p:guideLst>
    </p:cSldViewPr>
  </p:slideViewPr>
  <p:outlineViewPr>
    <p:cViewPr>
      <p:scale>
        <a:sx n="33" d="100"/>
        <a:sy n="33" d="100"/>
      </p:scale>
      <p:origin x="0" y="118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90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139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4919D8-8598-42FE-A03B-7650215AAF9F}" type="datetimeFigureOut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3D7979-0EFD-4A69-9D36-6D83E692B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03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B33598-FF9B-4FF8-8E8F-491AF0AB7D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6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74CF-0BD9-46BB-96CC-371864213D36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A2AC-F47B-4A47-9825-CECCE036C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2209800"/>
            <a:ext cx="9144000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atin typeface="+mj-lt"/>
                <a:cs typeface="+mn-cs"/>
              </a:rPr>
              <a:t>Web &amp; Digital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96778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769620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7467600" cy="4800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33D6-0D3E-4130-86D2-2292E56EE5B7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652E-BD46-48B5-9234-A6A1336C5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8DA-9F05-432D-A52B-873E59FBCA43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DD699-03E7-4F29-BC81-87F1E1522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9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4DA5D8-8087-4CAC-8B7F-F6DC46D6DBD3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B8A3D4-D49C-4EEE-9B72-0C20D3AB2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00A2A-AF84-4B0D-AE13-F2D9B210AA0C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3-D Animator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create special effects, animation or other visual images</a:t>
            </a:r>
          </a:p>
          <a:p>
            <a:pPr lvl="1"/>
            <a:r>
              <a:rPr lang="en-US"/>
              <a:t>use various computer equipment as well as personal creativity to design graphics for various uses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3d Anim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18845" cy="2133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3-D Animator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use various settings including light and color to make objects or characters appear lifelike </a:t>
            </a:r>
          </a:p>
          <a:p>
            <a:pPr lvl="1"/>
            <a:r>
              <a:rPr lang="en-US"/>
              <a:t>use computer animation or            modeling programs to                           create 3-D images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3d Anim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18845" cy="2133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3-D Animator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or higher in a related field such as graphic design or fine arts usually required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$60,830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3d Anim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418845" cy="2133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Reality Specialist/</a:t>
            </a:r>
            <a:br>
              <a:rPr lang="en-US" dirty="0"/>
            </a:br>
            <a:r>
              <a:rPr lang="en-US" dirty="0"/>
              <a:t>Graphic Artist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construct graphics/animations</a:t>
            </a:r>
          </a:p>
          <a:p>
            <a:pPr lvl="1"/>
            <a:r>
              <a:rPr lang="en-US"/>
              <a:t>utilize a variety of methods to achieve artistic or decorative effects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Virtual Reality Specia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413"/>
            <a:ext cx="2057400" cy="133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Reality Specialist/</a:t>
            </a:r>
            <a:br>
              <a:rPr lang="en-US" dirty="0"/>
            </a:br>
            <a:r>
              <a:rPr lang="en-US" dirty="0"/>
              <a:t>Graphic Artist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determine size and arrangement of illustrative material </a:t>
            </a:r>
          </a:p>
          <a:p>
            <a:pPr lvl="1"/>
            <a:r>
              <a:rPr lang="en-US"/>
              <a:t>generate new images with computer software 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 descr="Virtual Reality Specia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413"/>
            <a:ext cx="2057400" cy="133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Reality Specialist/</a:t>
            </a:r>
            <a:br>
              <a:rPr lang="en-US" dirty="0"/>
            </a:br>
            <a:r>
              <a:rPr lang="en-US" dirty="0"/>
              <a:t>Graphic Artist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use layout and design principles to create designs, concepts and sample layouts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 descr="Virtual Reality Specia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413"/>
            <a:ext cx="2057400" cy="133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Reality Specialist/</a:t>
            </a:r>
            <a:br>
              <a:rPr lang="en-US" dirty="0"/>
            </a:br>
            <a:r>
              <a:rPr lang="en-US" dirty="0"/>
              <a:t>Graphic Artist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or higher in a related field such as graphic design or fine arts generally required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$44,010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 descr="Virtual Reality Specia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413"/>
            <a:ext cx="2057400" cy="133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Multimedia Producer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organize radio, television, stage or motion picture production</a:t>
            </a:r>
          </a:p>
          <a:p>
            <a:pPr lvl="1"/>
            <a:r>
              <a:rPr lang="en-US"/>
              <a:t>choose script, coordinate writing, direct and edit and arrange financing for production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Multimedia Produc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56" y="0"/>
            <a:ext cx="1762956" cy="145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Multimedia Producer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coordinate writers, directors, managers and other personnel </a:t>
            </a:r>
          </a:p>
          <a:p>
            <a:pPr lvl="1"/>
            <a:r>
              <a:rPr lang="en-US"/>
              <a:t>oversee post-production processes to ensure accurate completion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Multimedia Produc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56" y="0"/>
            <a:ext cx="1762956" cy="145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Multimedia Producer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manage budgeting, scheduling, planning and marketing</a:t>
            </a:r>
          </a:p>
          <a:p>
            <a:pPr lvl="1"/>
            <a:r>
              <a:rPr lang="en-US"/>
              <a:t>decide production size, content and budget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Multimedia Produc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56" y="0"/>
            <a:ext cx="1762956" cy="145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 gain a basic understanding of the Web and Digital Communications Pathway.</a:t>
            </a:r>
          </a:p>
          <a:p>
            <a:r>
              <a:rPr lang="en-US" sz="2800" dirty="0"/>
              <a:t>To discover career options available within the Web and Digital Communications Pathway.</a:t>
            </a:r>
          </a:p>
          <a:p>
            <a:r>
              <a:rPr lang="en-US" sz="2800" dirty="0"/>
              <a:t>To explore the working environment, educational requirements, skills needed and salary of careers available within the Web and Digital Communications Pathway.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68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Multimedia Producer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no specific requirements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$60,830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Multimedia Produc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56" y="0"/>
            <a:ext cx="1762956" cy="145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Describe the Web and Digital Pathway and the careers available within the pathway.</a:t>
            </a:r>
          </a:p>
          <a:p>
            <a:r>
              <a:rPr lang="en-US"/>
              <a:t>What education and training requirements are needed for most careers in this pathway?</a:t>
            </a:r>
          </a:p>
          <a:p>
            <a:r>
              <a:rPr lang="en-US"/>
              <a:t>What are the working conditions for most careers in this pathway?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average earnings of some careers in this pathway and why they differ from other careers.</a:t>
            </a:r>
          </a:p>
          <a:p>
            <a:r>
              <a:rPr lang="en-US" dirty="0"/>
              <a:t>List three character traits you possess which would make you successful in a career in this pathway.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U.S. Department of Labor.  Occupational Outlook Handbook. </a:t>
            </a:r>
          </a:p>
          <a:p>
            <a:r>
              <a:rPr lang="en-US" sz="2000" dirty="0"/>
              <a:t>Washington, D.C.: </a:t>
            </a:r>
            <a:r>
              <a:rPr lang="en-US" sz="2000" dirty="0" err="1"/>
              <a:t>Jist</a:t>
            </a:r>
            <a:r>
              <a:rPr lang="en-US" sz="2000" dirty="0"/>
              <a:t> Works, 2013.</a:t>
            </a:r>
          </a:p>
          <a:p>
            <a:r>
              <a:rPr lang="en-US" sz="2000" dirty="0"/>
              <a:t>http://online.onetcenter.org/</a:t>
            </a:r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2000" b="1" dirty="0"/>
              <a:t>Production Coordinators</a:t>
            </a:r>
          </a:p>
          <a:p>
            <a:pPr marL="0" indent="0">
              <a:buNone/>
            </a:pPr>
            <a:r>
              <a:rPr lang="en-US" sz="2000" dirty="0"/>
              <a:t>Holly </a:t>
            </a:r>
            <a:r>
              <a:rPr lang="en-US" sz="2000" dirty="0" err="1"/>
              <a:t>Mannan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Graphics Designer</a:t>
            </a:r>
          </a:p>
          <a:p>
            <a:pPr marL="0" indent="0">
              <a:buNone/>
            </a:pPr>
            <a:r>
              <a:rPr lang="en-US" sz="2000" dirty="0"/>
              <a:t>John Carroll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Technical Writer</a:t>
            </a:r>
          </a:p>
          <a:p>
            <a:pPr marL="0" indent="0">
              <a:buNone/>
            </a:pPr>
            <a:r>
              <a:rPr lang="en-US" sz="2000" dirty="0"/>
              <a:t>Jessica Odom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Vice President of 	</a:t>
            </a:r>
          </a:p>
          <a:p>
            <a:pPr marL="0" indent="0">
              <a:buNone/>
            </a:pPr>
            <a:r>
              <a:rPr lang="en-US" sz="2000" b="1" dirty="0"/>
              <a:t>Brand Management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/>
              <a:t>Clayton Franklin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Executive Producers</a:t>
            </a:r>
          </a:p>
          <a:p>
            <a:pPr marL="0" indent="0">
              <a:buNone/>
            </a:pPr>
            <a:r>
              <a:rPr lang="en-US" sz="2000" dirty="0"/>
              <a:t>Gordon Davis, Ph.D.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4000" y="6248400"/>
            <a:ext cx="7467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CEV Multimedia. Ltd.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US" altLang="en-US" sz="1200" dirty="0">
                <a:latin typeface="Calibri" panose="020F0502020204030204" pitchFamily="34" charset="0"/>
              </a:rPr>
              <a:t>©MMXIII</a:t>
            </a:r>
          </a:p>
        </p:txBody>
      </p:sp>
    </p:spTree>
    <p:extLst>
      <p:ext uri="{BB962C8B-B14F-4D97-AF65-F5344CB8AC3E}">
        <p14:creationId xmlns:p14="http://schemas.microsoft.com/office/powerpoint/2010/main" val="137946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Pathway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Careers focus on the creation of interactive multimedia presentations</a:t>
            </a:r>
          </a:p>
          <a:p>
            <a:r>
              <a:rPr lang="en-US"/>
              <a:t>Duties include:</a:t>
            </a:r>
          </a:p>
          <a:p>
            <a:pPr lvl="1"/>
            <a:r>
              <a:rPr lang="en-US"/>
              <a:t>designing web pages</a:t>
            </a:r>
          </a:p>
          <a:p>
            <a:pPr lvl="1"/>
            <a:r>
              <a:rPr lang="en-US"/>
              <a:t>developing 3-D drawings and animations</a:t>
            </a:r>
          </a:p>
          <a:p>
            <a:pPr lvl="1"/>
            <a:r>
              <a:rPr lang="en-US"/>
              <a:t>designing graphics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Designer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responsible for daily web page creation and design</a:t>
            </a:r>
          </a:p>
          <a:p>
            <a:pPr lvl="1"/>
            <a:r>
              <a:rPr lang="en-US"/>
              <a:t>develop and specify architectural and technical parameters of                             websites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Web Desig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99" y="-1"/>
            <a:ext cx="1451500" cy="217861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Designer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oversee website content creation, enhancement and maintenance</a:t>
            </a:r>
          </a:p>
          <a:p>
            <a:pPr lvl="1"/>
            <a:r>
              <a:rPr lang="en-US"/>
              <a:t>write, design or edit web pages</a:t>
            </a:r>
          </a:p>
          <a:p>
            <a:pPr lvl="1"/>
            <a:r>
              <a:rPr lang="en-US"/>
              <a:t>study user needs in order to         determine technical                  requirements of sites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Web Desig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99" y="-1"/>
            <a:ext cx="1451500" cy="217861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Designer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in a related field is required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$77,990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Web Desig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99" y="-1"/>
            <a:ext cx="1451500" cy="217861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Webmaster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install, configure and support an organization's networks</a:t>
            </a:r>
          </a:p>
          <a:p>
            <a:pPr lvl="1"/>
            <a:r>
              <a:rPr lang="en-US"/>
              <a:t>install and maintain network hardware and software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Web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704"/>
            <a:ext cx="2209800" cy="147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Webmaster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Career description:</a:t>
            </a:r>
          </a:p>
          <a:p>
            <a:pPr lvl="1"/>
            <a:r>
              <a:rPr lang="en-US"/>
              <a:t>supervise network to ensure availability to users and perform maintenance procedures </a:t>
            </a:r>
          </a:p>
          <a:p>
            <a:pPr lvl="1"/>
            <a:r>
              <a:rPr lang="en-US"/>
              <a:t>manage other network                        support and client server                specialists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Web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704"/>
            <a:ext cx="2209800" cy="147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Webmaster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Education/training:</a:t>
            </a:r>
          </a:p>
          <a:p>
            <a:pPr lvl="1"/>
            <a:r>
              <a:rPr lang="en-US"/>
              <a:t>bachelor’s degree or higher in a related field such as computer science generally required</a:t>
            </a:r>
          </a:p>
          <a:p>
            <a:r>
              <a:rPr lang="en-US"/>
              <a:t>Median salary: </a:t>
            </a:r>
          </a:p>
          <a:p>
            <a:pPr lvl="1"/>
            <a:r>
              <a:rPr lang="en-US"/>
              <a:t>$79,930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0B5C-9D2F-4E89-A8C8-33261063C84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Webm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704"/>
            <a:ext cx="2209800" cy="147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4171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AA CEV Styl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637</Words>
  <Application>Microsoft Office PowerPoint</Application>
  <PresentationFormat>On-screen Show (4:3)</PresentationFormat>
  <Paragraphs>151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Custom Design</vt:lpstr>
      <vt:lpstr>PowerPoint Presentation</vt:lpstr>
      <vt:lpstr>Objectives</vt:lpstr>
      <vt:lpstr>Pathway Overview</vt:lpstr>
      <vt:lpstr>Web Designer</vt:lpstr>
      <vt:lpstr>Web Designer</vt:lpstr>
      <vt:lpstr>Web Designer</vt:lpstr>
      <vt:lpstr>Webmaster</vt:lpstr>
      <vt:lpstr>Webmaster</vt:lpstr>
      <vt:lpstr>Webmaster</vt:lpstr>
      <vt:lpstr>3-D Animator</vt:lpstr>
      <vt:lpstr>3-D Animator</vt:lpstr>
      <vt:lpstr>3-D Animator</vt:lpstr>
      <vt:lpstr>Virtual Reality Specialist/ Graphic Artist</vt:lpstr>
      <vt:lpstr>Virtual Reality Specialist/ Graphic Artist</vt:lpstr>
      <vt:lpstr>Virtual Reality Specialist/ Graphic Artist</vt:lpstr>
      <vt:lpstr>Virtual Reality Specialist/ Graphic Artist</vt:lpstr>
      <vt:lpstr>Multimedia Producer</vt:lpstr>
      <vt:lpstr>Multimedia Producer</vt:lpstr>
      <vt:lpstr>Multimedia Producer</vt:lpstr>
      <vt:lpstr>Multimedia Producer</vt:lpstr>
      <vt:lpstr>Discussion Questions</vt:lpstr>
      <vt:lpstr>Discussion Questions</vt:lpstr>
      <vt:lpstr>Resources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Laptop1</cp:lastModifiedBy>
  <cp:revision>35</cp:revision>
  <dcterms:created xsi:type="dcterms:W3CDTF">2008-02-24T22:15:47Z</dcterms:created>
  <dcterms:modified xsi:type="dcterms:W3CDTF">2018-09-24T01:36:00Z</dcterms:modified>
</cp:coreProperties>
</file>