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76800"/>
            <a:ext cx="7772400" cy="66992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6400800" cy="3810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81B1402-3724-46BC-B789-2DAE9A95DEE3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05008E9-04F5-4D97-845E-7D4BD844A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3.jpeg"/><Relationship Id="rId6" Type="http://schemas.openxmlformats.org/officeDocument/2006/relationships/image" Target="../media/image7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3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3.jpeg"/><Relationship Id="rId7" Type="http://schemas.openxmlformats.org/officeDocument/2006/relationships/image" Target="../media/image14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7" Type="http://schemas.openxmlformats.org/officeDocument/2006/relationships/image" Target="../media/image3.jpe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microsoft.com/office/2007/relationships/media" Target="../media/media8.WAV"/><Relationship Id="rId2" Type="http://schemas.openxmlformats.org/officeDocument/2006/relationships/audio" Target="../media/media8.WAV"/><Relationship Id="rId3" Type="http://schemas.microsoft.com/office/2007/relationships/media" Target="../media/media9.WAV"/><Relationship Id="rId4" Type="http://schemas.openxmlformats.org/officeDocument/2006/relationships/audio" Target="../media/media9.WAV"/><Relationship Id="rId5" Type="http://schemas.microsoft.com/office/2007/relationships/media" Target="../media/media10.WAV"/><Relationship Id="rId6" Type="http://schemas.openxmlformats.org/officeDocument/2006/relationships/audio" Target="../media/media10.WAV"/><Relationship Id="rId7" Type="http://schemas.openxmlformats.org/officeDocument/2006/relationships/slideLayout" Target="../slideLayouts/slideLayout2.xml"/><Relationship Id="rId8" Type="http://schemas.openxmlformats.org/officeDocument/2006/relationships/hyperlink" Target="http://www.youtube.com/watch?v=Ao20tAS3x3I" TargetMode="External"/><Relationship Id="rId9" Type="http://schemas.openxmlformats.org/officeDocument/2006/relationships/image" Target="../media/image19.jpeg"/><Relationship Id="rId10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Viruses, Worms &amp; Trojans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pic>
        <p:nvPicPr>
          <p:cNvPr id="7172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52600"/>
            <a:ext cx="3068131" cy="2846876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7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700" y="3429000"/>
            <a:ext cx="1970931" cy="1828800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8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838200"/>
            <a:ext cx="685800" cy="685800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008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is dangerous…</a:t>
            </a:r>
            <a:endParaRPr lang="en-US" dirty="0"/>
          </a:p>
        </p:txBody>
      </p:sp>
      <p:pic>
        <p:nvPicPr>
          <p:cNvPr id="4" name="Picture 2" descr="http://ping.fm/yiRO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79657"/>
            <a:ext cx="5251450" cy="386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447800"/>
            <a:ext cx="7074448" cy="5232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have a lot of things to look out for.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953000"/>
            <a:ext cx="1425687" cy="1322875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582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2590800" cy="1143000"/>
          </a:xfrm>
        </p:spPr>
        <p:txBody>
          <a:bodyPr/>
          <a:lstStyle/>
          <a:p>
            <a:r>
              <a:rPr lang="en-US" dirty="0" smtClean="0"/>
              <a:t>Viruses </a:t>
            </a:r>
            <a:br>
              <a:rPr lang="en-US" dirty="0" smtClean="0"/>
            </a:br>
            <a:r>
              <a:rPr lang="en-US" sz="1600" dirty="0" smtClean="0"/>
              <a:t>(AKA Hitchhikers)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6553200" cy="1477963"/>
          </a:xfrm>
        </p:spPr>
        <p:txBody>
          <a:bodyPr/>
          <a:lstStyle/>
          <a:p>
            <a:r>
              <a:rPr lang="en-US" sz="2400" b="1" dirty="0" smtClean="0"/>
              <a:t>Attach document on e-mails or IM’s</a:t>
            </a:r>
          </a:p>
          <a:p>
            <a:r>
              <a:rPr lang="en-US" sz="2400" b="1" dirty="0" smtClean="0"/>
              <a:t>After opened the virus gets to work</a:t>
            </a:r>
          </a:p>
          <a:p>
            <a:r>
              <a:rPr lang="en-US" sz="2400" b="1" dirty="0" smtClean="0"/>
              <a:t>Causes damage to files and your computer</a:t>
            </a:r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4" name="Picture 3" descr="computervir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524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http://bytebackmontrose.com/sick%20computer.jpg"/>
          <p:cNvPicPr>
            <a:picLocks noChangeAspect="1" noChangeArrowheads="1"/>
          </p:cNvPicPr>
          <p:nvPr/>
        </p:nvPicPr>
        <p:blipFill>
          <a:blip r:embed="rId7" cstate="print"/>
          <a:srcRect b="12849"/>
          <a:stretch>
            <a:fillRect/>
          </a:stretch>
        </p:blipFill>
        <p:spPr bwMode="auto">
          <a:xfrm>
            <a:off x="3352800" y="3429000"/>
            <a:ext cx="2637692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953000"/>
            <a:ext cx="1425687" cy="1322875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58200" y="6096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6388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1905000" cy="1143000"/>
          </a:xfrm>
        </p:spPr>
        <p:txBody>
          <a:bodyPr/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7315200" cy="2438400"/>
          </a:xfrm>
        </p:spPr>
        <p:txBody>
          <a:bodyPr/>
          <a:lstStyle/>
          <a:p>
            <a:r>
              <a:rPr lang="en-US" sz="2400" b="1" dirty="0" smtClean="0"/>
              <a:t>Do not damage software</a:t>
            </a:r>
          </a:p>
          <a:p>
            <a:r>
              <a:rPr lang="en-US" sz="2400" b="1" dirty="0" smtClean="0"/>
              <a:t>Use internet security loopholes</a:t>
            </a:r>
          </a:p>
          <a:p>
            <a:r>
              <a:rPr lang="en-US" sz="2400" b="1" dirty="0" smtClean="0"/>
              <a:t>Create copies on your computer and other systems</a:t>
            </a:r>
          </a:p>
          <a:p>
            <a:r>
              <a:rPr lang="en-US" sz="2400" b="1" dirty="0" smtClean="0"/>
              <a:t>Slow down your computer</a:t>
            </a:r>
          </a:p>
          <a:p>
            <a:endParaRPr lang="en-US" dirty="0"/>
          </a:p>
        </p:txBody>
      </p:sp>
      <p:sp>
        <p:nvSpPr>
          <p:cNvPr id="5122" name="AutoShape 2" descr="data:image/jpg;base64,/9j/4AAQSkZJRgABAQAAAQABAAD/2wCEAAkGBg8PDw8QEBAPDxAPDw8QDxAPDxAQEA8UFBQVFBcQEhQXHCYeGBkjGRQUIC8gIycpLCwsFR4xNTAqNSYrLSkBCQoKDgwOFA8PFCkcFBwpKSkpKSkpKSkpKSkpKSkpKSkpKSkpKSkpKSkpKSkpKSkpKSkpKSkpKSkpKSksKSkpKf/AABEIAMkA+wMBIgACEQEDEQH/xAAcAAACAgMBAQAAAAAAAAAAAAABAgAFAwQGBwj/xABAEAABBAECAwYEBAMHAQkAAAABAAIDEQQSIQUxQQYTIlFhgQcycaEUQpGxI1LwFTNiksHR4fEIFhcYRFNygrP/xAAYAQEBAQEBAAAAAAAAAAAAAAAAAQIDBP/EABwRAQEBAAIDAQAAAAAAAAAAAAABEQIxAxIhIv/aAAwDAQACEQMRAD8A9UCdIE66MISlJUJQaoMsYW3E1a8QW3GorOxOkanUrSKKKKCKKKIIooogiiiiCIFS0CUAJQKiBKoBKQlMUhVZAlKUSlKBSlKYpCgUpSmKUqhClKcpCiEKCYpUGQKIBS1RCmYEix52a3HhlmeQGxMc91kNFAXzPJQbGXmsgikmkIDI2Oe4kgbAcrP6e68x4r8eYAAyKOZkgcNTx3ZbRtp2s7gHUDuNTRzBXmva74gZedNOWSzQwS7OgZPJ3TmgAbg1YNcuW/JcoH0b+qy1j6k7DfE7G4m4xFzYsh2p8cBJJMY/x8nOHM0Bz2uiu3BXzP8ABHgsk/FI5RbGwRySa6I6BlNNUT/EFg8wSvpYIrIolBVR2s4g3Hwp5nvLWRxvc4CMSGTwmow0+Zr2vccxBcFwHUKqyO1OHHM6B88bZWmMaC4ay6QFzWtaPETpF8uoXyxxHttnymQSZMzhI0xvDpC/+HYOjU6z8wDvQjalSTZLnuLnOLnOsuLiST9T1/4QfX+L2xwJSGsyoSXSGNg7xup7gGkho5mtQVlDmxPALJGPDiQC17XAkC6Fc9t18Vx5Lm3pcW23S6iRqB3LT5jYbeis+GdpMrHkEkU8kcga5usO1ECqFA2LFDfpQQfYsczXAOaQ4HkRuCmJXy9wH4m8ahdH3WRJNGwBgjmaHs0joSav63e3NescD+LRdG38XizB/dt1HHYXN12dWziKFaaonqqPR0FymN8TuHPNPfNB6zwva3/M2wF0mLmxzMD4nskYeT43B7T7hBmJSlQlAlVAJSkokpUQCUpRKBQKUpTEpCgBSpilVCFKUxSlEKUqYoIGQKhS2qGC8P8Ai12/fLN+GxZR3LA9shZpfrJtpskeH8woHkQTzoeldve1TeH4Ur9LnyOboYG6wAXeEOc8fKPcE1t6fM8ryTfK+g5LNahSfflzXa/Dj4azcVm1Sa4cOMjvJapz9iQyK+d1ueQv2VT2I7JycTzI8dupsZNzSAWI2N3Juq1UKF9SF9U8MwI8aGKCJumOFjWRtsmmhQLwLgcGFC2DHZojbVWS5xoBoLnHcnS1o+gCsgVjBTAqjJaq+1HBfx2Fk4uosM8TmNePykjY/TofQlWQKIKivlCX4YcXEwgGHKXl7hypgrqZD4AD53S6PF/7PfFX1rkxIrq9Uj3Ec7+VvRfRtrTzuIiMhrWmSR3ysH7lB4f/AOXLKEbSc3HD7f3g0P7tjQHUQ7m66ZdgVbudb8xwX4bzTTTNhAzRBfjitsLq5U59WSdgD5Xy3XrXbzimW+SHh/esjdljVOGcoobrxkbm6dYHRtdUvDpJMJgjxn3G0k6Xtb4z/M71P1VTXkvGJM7FOh2O/CALmjwEOdpq6kI35j5dt1XYWZO6WMtkkLzIwA6nOOqxVetr6L4dxmDOaYZ42FxFOjkaHsf9A79lOGdheHY0rpYsdrXucx4slwjcw2DGD8u/kojcj4PHLDGMmCEymNne6WAAP0jUGkb1drn83sVLiuORwyV0EnN0JNxy/wCFzTs7339V2SBKoqOyva1uaHxSM7jLh/voTf07yO9y2/cHY9Cb8ri+2fCXsLOIYvhycU63VylZ+ZrvPbY+n0XUcK4kzKginj+SVgeB1F82n1BseyDbJSooFAClKJQQKUpTFKqFKCJQQIUCiUCiEKCYpUAJQCBTNCDxL46cW1ZUOOC+oow8tL/AHOuiGDrX5j9BXM+XL134sfDzIfNNnwB0wcNb2NBLo2sa1rnct9yTXOmuPTbzDh/CnSyMaRpYZI2yOII0BxFuPoBZWWo+gfgx2YOFw4Sv0mTN0zmqtrKPdtLuvhN+hcV6CCuPxu33DYWMijdM9kbGsaWY8pGloDRuQOgW9h9v+GyHT+IEbvKZj4j+rhX3VR0gTgqrxeJOnd/BDSwC9bnUCPMV0WwM2JoPeSsJ6CMv/TmbQbto2qX+32B296SaGqr+ytYZ2vFtNoHmm0tc7yBK5Z3EHBxkBp1nfz/4V/xX+6dvpFi3HkBa4fIyQBWpprrYQcxDmuyM3MyHOJc6Tumu8mN2NeXJqtox/Vm1zfBJAwTudybJKXe1Eq64JxRmTq0NcC2tiOYPUIiwiNODvzDr1XdcMy+9ia48+Tvr5rjRjHyK6Xs+Ka4fT/VUi3JQUQUUr2gggiwQQR5g8wuc+HxMTc3EPLEzHhnoyQah9w79V0hXO9lBefxhw5d/jt92xm/3QdUgiUqAIFEoIFQKJQVClBMUqBSlKYoFApSpkKRGIBZGhK0Lk/iT2nOHjCKInv8AItrdPzNZ+Zw9TdD38kDcZ7VTTSnF4fu4EtkyKDg0jm2IHYkdXHYLJwnsPBGe8nvImdu9zyXWfMk7n+tls9k+C/hsePUwMlcxpkA30Gr7sH0/e1fBRSQYsbBTWMaP8LQP2VJ2kDJHCNzGOa0W7U1psnkN10IXOcYjJlf6kH7BUcrJiy49uxHd0D80BcTDJ6UflP0W7wvtEJwQQY5WbSRu5t9R5hbM2I7+U/ouHzBltmM/dhroRqdpB+W9w/0rZEdxm8WjiYXSuDW8vMuPk0dSqCb4h5kpbBgRva6ti1vezv8A8RHysHr91UcL4Zk8XmLrLYWGnyD5WXv3UQPN9VZ6XZuwF6VwbgceLEGRRhnUnm5x/me47uP1UVy8Pw64tmjvMrJa299Mssk7/ppb4R7OWOP4Uus3ki99hBXtetemQcUjiitxJogbDzIHM7e12mzg0aZWU4v2A5atrv09/MdUTXmvBuz34bInxJHBzixk8Ly0gSNILHtI/QEei6DhvC2QXoj0l3Px2PoCTYHss3aXHMzWTQgsy8VxdGHcngjxwO8g4fekOFcXjyGhzAbvS+M7PjeObHDoQg32Qbb+6tOGw6Wk+Z/Za+NgucQX7Acmjl/yrKkIKCiiKxZWS2KN8jzpZG1z3k9A0WfsqrsLiubimeQVJmzSZbgeYEh8Df8AIG/qtLNk/tOf8JEbw4Xg50rT4ZXNNjEYeu9FxHQfr14aAKGwGwA5D0RQQKJQKIBQRQKAFKUxQKoVKUyBQKUpTpSEClBMhSIVoXmOYfxvaMRu8TMUXXT+ENX/AOh+69RDV532YwwONZ8hvXrymV6d4xwP6KUd6AnAUATAKqIWpm4tnV6UVuAJqQUjoa/3WrlY7XtcwjUHNLSOdgilfvxfJYXYh8kTHF/DjJa2KfGvx48xDm18uokfcsJ910/E8sNbpHM8z5Bcd8N8Uy5/GXN+XvYgCOVl85/al0XaeL8JjyTSOotALTvRdezRRBPLflz2snaal+Of4320bjx9wdDmOJLm6nk27nrDHt20/lde+52oLz//AL+Z4I0ZMgbRDWmiSL1UXVdFzb2I3dfVUnHOKvmkdqII1WdIAbseYA28v9NlWum1OoE/KA2uXLmuXbj9rrYO3eZFK94mBdKGiQvaH3TOfiujy3HkD0CsuEdptcrZGOEMwa3XJK8vjlI1X34fsRdAG/Dp69PP2Osc7Fi7+pB/0+yywTkFpBILdx7Vt+o+6H2dV9Gs7YywADPw54LA/jQNORjO9Q5tlv03W0zt3wwi/wAXEPR2pp/QhVHwi4+yfFdHbw9rzUb3AgCgdUY2pt3YAoEchdLuJOHwuNuiicfN0bCfuF0jvLs1zMvb7CvTCZcp55MxoZJCfcgD7pPwPEeIbTA8OxT80bHh2XMP5XOG0YPpuutjia0U1oaPJoAH6BNSqtbh/D4seJsULGxxsFNa39z5n1KzoqIAgipSBUExQQKgmpCkCEIJyEtKhSEE1IEIFISp6QpAwauA4kPwfGhIdo8oNffTcd1J+hDXe69EDVRdsezhzMcd3QyIT3kBPImt43HycNvrXkoLMBMAud7IdoROzuZLZPF4Hsfs+27EEH8w+/PzXS0qAAiAjSNKAAKv7RcWbiYs87iB3bDo9XnZo/zEKxc4AEkgACySaAA6krgOKYsnH8hkMTizhsEgM0u4OQRzEfoRbQfIuPkg3/g7wh0XD3ZDwQ/OmdPvz7sAMjv6hpd/91ufFWJ7uGSBgBpwebAOkMa9xfZ5VX60OtHroYWsa1jQGtY0Na1ooNAFBoHkAFrcY4UzKx5ceTVomYWO0u0urnsenJRLNj5ElHP1/a+SUv8ASjf/AE/c/qr7tR2anwJu6naA7eiLIcORLfMXe/8AuqO/F/m/fZc3GMbRXX5Q736rJ+/O/ooI/wByf2WaOIur+q5oWvTPgtkOGRoHU2KcQao62kXRGwNc/Dt1v3Sl4F8OXdzl4+4svDT57/y1uSKvYdN9rXvwW+Lfj6LSlJqQpadC0hSekKQJSlJqUpAlIUnpc9xjt3gYkxhmmAkA8TWtc4tOxp1DbY2hbJ2vaUpLjTtkY2Rhtr2hzT5g7hZKQJSFJ6QIQY6QIWSkKQY6UpOQhpVGbSiAm0o0oOb7RdjWZThPC842W0CpmjZ9cmytHP68x9lVs7QcQw/DnYckrB/6jFHetI83Abj3AXc0jSDj4viJw085zGf5ZIpGuH2TntvA/bGhysx3QQY8gb7veAAusMQO5AP1CalFcW/s/n8RI/GubiYt3+Ehfrkk9JpOXsNvRdbhYMcEbY4mBjGig1vJbFI0gFKUioiqbtR2VxuIwGKdl7ExvA8cTj+Zp9ht1Xzbn9n9E0rGmu6e9rmurU0tcW0aX1WV8s9t4JMfiWWPG28iR41E25pJIJP5rB5+pWa4+SdNJnBD1d0/oLchw44v/lXM9QOZH3/RUJz5d6edxR8vKh7JJMl7ibcTfn+30q1ly9V/hdoSMiLQHs0TNJcx1PvVyb0X1LESWgkEEgEg1YPkaJH3Xx7hjxtodRY5A0bpfTvZDtXHPjxBzt2iOMkncOOzQ6zZJrmPI2AtR08dkuOnUpCOVrxbSHDzBsH3TLTuWlEVFULSlIqIhaXj3xC7PwP4jNIXuaXMYXNBvx6QL9NtO3+9D2L9/JeD/EbtDO7iWQ1pcI4dDGEM0bfNfmb1XfWgeVLPJy8vT0v4caWYTYA5z3Qudqc668RJGn0r+t11VLzb4NcSbI3IY7++Ghxsmy3cChVdPO9l6XSs6b4X8wlKUmpClWi0hSalKQJSFJ1KQZqRpGkaUXApSkVEVKUUUQRRRRBFFFEEXl/xe7AnJY7NhP8AEja50zSL1MZGNwegDYzt1LvVeoLDmYjZo3xPFskaWuHoVGeU2Pj6WAg0QQfXZRsRNULN7Lv+13ZfuMl7HsIs6mbD5Tu37V7gqj/BtadgOVcq3tYeXVZhYekaiN9qHqP+FbS8WkhaDGSC3mK9wR+x6G1jyTW46Fxr2Ox9yqHLyy9/M6aFb7j6/wBdFVk17D2H+Krz/Dyj4LaAWMYNFlu4A6Vf9Fek4naXHk3Eg8XyNtoNaQSSbrmSOfRfLnDZy2UXQ8XPagD1/wBV3WJmh0enVRdekv5Hwh1Eeu/Pmmr73i9ql7Rwt+Y6KcQ4PDmPaNJcH6CLIoLWn7Y47S5rXBxF2b8IrzIB62PZeAcVnmaQLLQNVDxFrdXQHpddfTn0wYvFpGusSOdqFEEk7NaBR+gH2V9i+Sva+K/E2OF3yUwPb4i6i5pPkRtY1UPMcxyOH/xYx5CREOTttYokUNqB5Xe/2C4CPPjmjtzWubYFWSQTdijXTev3XN8WkEco0k0apvItveweu4I6UptT35V6fxP4j5QAeyFmziWkOcfDzpwsbbc66ey4T+3o8qWXv2NL5XF7pKNucd/Xlf0T43FWyRa9ZJ024nmKHl570qDJfJJM6ONoe8EawxoHOiHCuRO3JPtTOXJ7P8KeyjMds2WJC8zju2tHytaHBxJNm3E/TltzXoS897AcaDcKGIMLXsJbKH6WnvLut+psU3mu1gyXHmCFudPRxmRuoUla9MCq0FKUmUpAlKUmpSkGVRRRRpFFFEEUUUQRRRRBFFLQtAVEtpS5E1W9oezmPmx6ZW7j5Xj52/Qrxztl2PfgNc8vEkbQCHDZws1u3p0362va8nPDBfP0814X2lPFI5HNB77Ga6Uxsm7t969Q1SDbvHjUac6z+yYxy4yuAzeJue7bYfr5qvDr+vzfut/I4Jkbksq+lrUdw6f/ANt36LOMyYy4UzQfF8v3G4F/oulw+JNe2xQNOa6jYIurrrzP6Kt7McNxO/A4iZYoS1xY5hoaxVB5o02r+yvIHcF0Zbu/yGyQvf8Ahm6LZOxotuqhe52O7djf0uF4a1uN8VDtPeEahG2nN5uqhv50dvb0VKzHe7xxgndxcQNgQdifZdNmcJZxlsUuBitwzGCzIBe4xOcaIEZsnbxEmhzCxwcM4lwSRs+iOSMEWdIki8tLwRYsdR7FTDjwk7V/CocycOix4nSvol8YDb0inAt1HdwdRAG62sXgIzyGMyoo52NdpZOSwvdyMLdqB25Ejl9VvQdrszJkmhiZHj4+U+zH3etkDiADNERpIffi2619V0Of8KIsgiWCeZr37y/iLf3jjuX3zBJs9ea1jUkinzc/heNjRBrRmSPY6N5Y58UsT2t+cxmqBdsWkODhycKo5MfGyeMxskZ3WHNjNDImsZIBLt/NdxtFNAbZANkALsuzPw2jwwS5zZdVag5lgkeV/UrrIMFrSKa1o9GhqLrzTF7GdoZ5dWRK7u3sbFNonYHTRi/C4jZxonxGyvZcNjgxoc0NIAFAk1XqVowZZa4AbtsAhW4VUAEVKRQBRRAoChaiCDMoooo0iilqWgiiFoIDaloWlJRNNaBKQuSl6qGc5a00ykkq1JpEGpmPu1zPFMUOuwuinKp8+qI6lVK4XMwRZoKY3CWk7hXsuIg2CkYVOf2SjyYwxxLKIcCALv8AorDi/CaEFpbK673BGxXUQhXOCCaUVq8K4G3GaGsc+h+Um231oK2bhh4pzQ5p5ggEH2K2occdVvRNATGsaOPwSJopkUYH+FjR9lvY3DWjnzvkthrlkBUXEZjtHTdJlY2plDmOW3VZQU1qilbC4HfYgq5gfbQVXZ7tDthzFra4e8lm/mVIkbaiFqWqqIFS0EEUUUQZbUUUUaRBS0ETRtBC0pcqgkpC5AuSFyAlyxPeg56xucgV7lrvCykrG8KjVlbzVLkCzavMhvhPXZUMpsqM1rGMJRGFlLFGhERkG+yvMGDSFr4EIItWTGosZYwthiwsWVqqs7SsjSsLSsjSorKCmBWMJgUVHxtdzANcrCcJQUUQ1qEpbRRRUQBUQFC1EERmtBRRBECogUCkpCUSlKKVxSFM5IUQpSUnKCoQtSOYspSojR4hsw19FRuYr3inye4VMVBh7tExELZj6I9P69ERl4UdyPNWrWKsw/7xvurdqKgasgCAThUEBOAlCdRTBMErUwQEIoFFBEUEUVEUFEBUtB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t3.gstatic.com/images?q=tbn:ANd9GcQCzILJ_ifHbXE47NXJ9SHRMtw8fG-KOZHCXOJq_Rj6lCJlmgLr-M_3cJ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3427"/>
            <a:ext cx="1752600" cy="1572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6" name="Picture 6" descr="http://www.watchingthenet.com/wp-content/uploads/image/slow-internet-conne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29000"/>
            <a:ext cx="2971800" cy="2971802"/>
          </a:xfrm>
          <a:prstGeom prst="diamond">
            <a:avLst/>
          </a:prstGeom>
          <a:noFill/>
          <a:effectLst>
            <a:softEdge rad="63500"/>
          </a:effectLst>
          <a:scene3d>
            <a:camera prst="perspectiveFront"/>
            <a:lightRig rig="threePt" dir="t"/>
          </a:scene3d>
        </p:spPr>
      </p:pic>
      <p:pic>
        <p:nvPicPr>
          <p:cNvPr id="7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953000"/>
            <a:ext cx="1425687" cy="1322875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582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2362200" cy="1143000"/>
          </a:xfrm>
        </p:spPr>
        <p:txBody>
          <a:bodyPr/>
          <a:lstStyle/>
          <a:p>
            <a:r>
              <a:rPr lang="en-US" dirty="0" smtClean="0"/>
              <a:t>Trojans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029200" cy="37338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Disguised as something you want:</a:t>
            </a:r>
          </a:p>
          <a:p>
            <a:pPr lvl="1"/>
            <a:r>
              <a:rPr lang="en-US" b="1" dirty="0" smtClean="0"/>
              <a:t>Pictures, Updates, Jokes</a:t>
            </a:r>
          </a:p>
          <a:p>
            <a:r>
              <a:rPr lang="en-US" b="1" dirty="0" smtClean="0"/>
              <a:t>File opens gate on your computer</a:t>
            </a:r>
          </a:p>
          <a:p>
            <a:r>
              <a:rPr lang="en-US" b="1" dirty="0" smtClean="0"/>
              <a:t>Gate allows others in to take information: </a:t>
            </a:r>
          </a:p>
          <a:p>
            <a:pPr lvl="1"/>
            <a:r>
              <a:rPr lang="en-US" b="1" dirty="0" smtClean="0"/>
              <a:t>Identification (ID)</a:t>
            </a:r>
          </a:p>
          <a:p>
            <a:pPr lvl="1"/>
            <a:r>
              <a:rPr lang="en-US" b="1" dirty="0" smtClean="0"/>
              <a:t> Banking Information</a:t>
            </a:r>
          </a:p>
          <a:p>
            <a:pPr lvl="1"/>
            <a:r>
              <a:rPr lang="en-US" b="1" dirty="0" smtClean="0"/>
              <a:t>Passwords</a:t>
            </a:r>
          </a:p>
          <a:p>
            <a:pPr lvl="1"/>
            <a:r>
              <a:rPr lang="en-US" b="1" dirty="0" smtClean="0"/>
              <a:t> IP Address (IP’s are stolen to use your computer to commit crimes)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5181600"/>
            <a:ext cx="5334000" cy="1447800"/>
          </a:xfrm>
          <a:prstGeom prst="roundRect">
            <a:avLst>
              <a:gd name="adj" fmla="val 1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Trojan? A Greek myth describes the successful defeat of Troy by hiding their army in a wooden horse. Trojans end up on your computer in the same way. They hide inside of a file on your computer.</a:t>
            </a:r>
            <a:endParaRPr lang="en-US" dirty="0"/>
          </a:p>
        </p:txBody>
      </p:sp>
      <p:pic>
        <p:nvPicPr>
          <p:cNvPr id="4104" name="Picture 8" descr="http://www.theunnecesarean.com/storage/trojan_horse.jpg?__SQUARESPACE_CACHEVERSION=12923117806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238750"/>
            <a:ext cx="1112519" cy="139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953000"/>
            <a:ext cx="1425687" cy="1322875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4106" name="Picture 10" descr="http://chzsomuchpun.files.wordpress.com/2011/05/funny-puns-the-trojan-vir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04800"/>
            <a:ext cx="2719404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58200" y="6096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4770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6629400" cy="1981200"/>
          </a:xfrm>
        </p:spPr>
        <p:txBody>
          <a:bodyPr/>
          <a:lstStyle/>
          <a:p>
            <a:r>
              <a:rPr lang="en-US" b="1" dirty="0" smtClean="0"/>
              <a:t>Unknown Sender = Don’t Click!</a:t>
            </a:r>
          </a:p>
          <a:p>
            <a:r>
              <a:rPr lang="en-US" b="1" dirty="0" smtClean="0"/>
              <a:t>Chain Letters = Don’t Click!</a:t>
            </a:r>
          </a:p>
          <a:p>
            <a:r>
              <a:rPr lang="en-US" b="1" dirty="0" smtClean="0"/>
              <a:t>Weird information from trusted person = Don’t Click!</a:t>
            </a:r>
          </a:p>
          <a:p>
            <a:r>
              <a:rPr lang="en-US" b="1" dirty="0" smtClean="0"/>
              <a:t>Downloads from unknown site of music, videos, software  = Don’t Click!</a:t>
            </a:r>
          </a:p>
          <a:p>
            <a:r>
              <a:rPr lang="en-US" b="1" dirty="0" smtClean="0">
                <a:hlinkClick r:id="rId8" tooltip="Click this link to learn about Phishing."/>
              </a:rPr>
              <a:t>What is a trusted site?</a:t>
            </a:r>
            <a:endParaRPr lang="en-US" b="1" dirty="0" smtClean="0"/>
          </a:p>
          <a:p>
            <a:endParaRPr lang="en-US" dirty="0" smtClean="0"/>
          </a:p>
        </p:txBody>
      </p:sp>
      <p:pic>
        <p:nvPicPr>
          <p:cNvPr id="3076" name="Picture 4" descr="http://t1.gstatic.com/images?q=tbn:ANd9GcRa3xVYuS_couOFpQ0ju8t4S6qeY35SVAGlNB7WbYZZIL-fXB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974" y="1447800"/>
            <a:ext cx="4724826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5334000" y="1371600"/>
            <a:ext cx="2743200" cy="838200"/>
          </a:xfrm>
          <a:prstGeom prst="wedgeRoundRectCallout">
            <a:avLst>
              <a:gd name="adj1" fmla="val -64972"/>
              <a:gd name="adj2" fmla="val 9665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Whatever you do don’t click it. Don’t click it!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2057400"/>
            <a:ext cx="1524000" cy="457200"/>
          </a:xfrm>
          <a:prstGeom prst="wedgeRoundRectCallout">
            <a:avLst>
              <a:gd name="adj1" fmla="val 66305"/>
              <a:gd name="adj2" fmla="val 11686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Oh no!!!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953000"/>
            <a:ext cx="1425687" cy="1322875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81600" y="39624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458200" y="6858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429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3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791200" cy="548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Update your operating system when you get that message from a trusted software. </a:t>
            </a:r>
          </a:p>
          <a:p>
            <a:pPr>
              <a:buNone/>
            </a:pPr>
            <a:r>
              <a:rPr lang="en-US" b="1" dirty="0" smtClean="0"/>
              <a:t>	(Example: Windows Update: Microsoft Corp.)</a:t>
            </a:r>
          </a:p>
          <a:p>
            <a:endParaRPr lang="en-US" b="1" dirty="0" smtClean="0"/>
          </a:p>
          <a:p>
            <a:r>
              <a:rPr lang="en-US" b="1" dirty="0" smtClean="0"/>
              <a:t>Use a trusted internet security software: Viruses, Spyware, Malware</a:t>
            </a:r>
          </a:p>
          <a:p>
            <a:endParaRPr lang="en-US" b="1" dirty="0" smtClean="0"/>
          </a:p>
          <a:p>
            <a:r>
              <a:rPr lang="en-US" b="1" dirty="0" smtClean="0"/>
              <a:t>Update your security software</a:t>
            </a:r>
          </a:p>
          <a:p>
            <a:endParaRPr lang="en-US" b="1" dirty="0" smtClean="0"/>
          </a:p>
          <a:p>
            <a:r>
              <a:rPr lang="en-US" b="1" dirty="0" smtClean="0"/>
              <a:t>Check your bank statements</a:t>
            </a:r>
          </a:p>
          <a:p>
            <a:endParaRPr lang="en-US" b="1" dirty="0" smtClean="0"/>
          </a:p>
          <a:p>
            <a:r>
              <a:rPr lang="en-US" b="1" dirty="0" smtClean="0"/>
              <a:t>Let your friends and family know if your e-mail has been hacked.</a:t>
            </a:r>
          </a:p>
          <a:p>
            <a:endParaRPr lang="en-US" b="1" dirty="0" smtClean="0"/>
          </a:p>
          <a:p>
            <a:r>
              <a:rPr lang="en-US" b="1" dirty="0" smtClean="0"/>
              <a:t>Change your passwords after scanning your computer.</a:t>
            </a:r>
          </a:p>
        </p:txBody>
      </p:sp>
      <p:pic>
        <p:nvPicPr>
          <p:cNvPr id="4" name="Picture 4" descr="http://2.bp.blogspot.com/_K4gm2yzgfeo/TM_zoFdjXWI/AAAAAAAAAMY/dApQOV6deK8/s1600/troian_virus_worm_429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53000"/>
            <a:ext cx="1425687" cy="1322875"/>
          </a:xfrm>
          <a:prstGeom prst="ellipse">
            <a:avLst/>
          </a:prstGeom>
          <a:ln>
            <a:noFill/>
          </a:ln>
          <a:effectLst>
            <a:outerShdw blurRad="279400" dist="101600" dir="13320000" sx="99000" sy="99000" algn="ctr" rotWithShape="0">
              <a:srgbClr val="000000">
                <a:alpha val="57000"/>
              </a:srgbClr>
            </a:outerShdw>
            <a:softEdge rad="317500"/>
          </a:effectLst>
          <a:scene3d>
            <a:camera prst="perspectiveAbove"/>
            <a:lightRig rig="sunset" dir="t"/>
          </a:scene3d>
          <a:sp3d extrusionH="114300" contourW="12700" prstMaterial="translucentPowder">
            <a:bevelT w="2051050" h="762000" prst="coolSlant"/>
            <a:bevelB w="520700" h="571500" prst="coolSlant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2050" name="Picture 2" descr="http://upload.wikimedia.org/wikipedia/en/archive/9/98/20091106134144!Windows_update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86000"/>
            <a:ext cx="1981200" cy="1981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81800" y="1828800"/>
            <a:ext cx="2133600" cy="381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Windows Update Logo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582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1968248 (1)">
  <a:themeElements>
    <a:clrScheme name="Custom 2">
      <a:dk1>
        <a:srgbClr val="FFFFFF"/>
      </a:dk1>
      <a:lt1>
        <a:srgbClr val="FFFFFF"/>
      </a:lt1>
      <a:dk2>
        <a:srgbClr val="1F497D"/>
      </a:dk2>
      <a:lt2>
        <a:srgbClr val="E64829"/>
      </a:lt2>
      <a:accent1>
        <a:srgbClr val="BDE021"/>
      </a:accent1>
      <a:accent2>
        <a:srgbClr val="725A00"/>
      </a:accent2>
      <a:accent3>
        <a:srgbClr val="FFFFFF"/>
      </a:accent3>
      <a:accent4>
        <a:srgbClr val="8064A2"/>
      </a:accent4>
      <a:accent5>
        <a:srgbClr val="4BACC6"/>
      </a:accent5>
      <a:accent6>
        <a:srgbClr val="FFAC79"/>
      </a:accent6>
      <a:hlink>
        <a:srgbClr val="89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TS101968248 (1)</Template>
  <TotalTime>391</TotalTime>
  <Words>244</Words>
  <Application>Microsoft Macintosh PowerPoint</Application>
  <PresentationFormat>On-screen Show (4:3)</PresentationFormat>
  <Paragraphs>46</Paragraphs>
  <Slides>7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TS101968248 (1)</vt:lpstr>
      <vt:lpstr>Viruses, Worms &amp; Trojans</vt:lpstr>
      <vt:lpstr>The internet is dangerous…</vt:lpstr>
      <vt:lpstr>Viruses  (AKA Hitchhikers)</vt:lpstr>
      <vt:lpstr>Worms</vt:lpstr>
      <vt:lpstr>Trojans</vt:lpstr>
      <vt:lpstr>Avoiding the problem…</vt:lpstr>
      <vt:lpstr>Solving the problem…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Worms &amp; Trojans</dc:title>
  <dc:creator>Alyssa</dc:creator>
  <cp:lastModifiedBy>Gina Daba</cp:lastModifiedBy>
  <cp:revision>35</cp:revision>
  <dcterms:created xsi:type="dcterms:W3CDTF">2011-10-10T22:23:21Z</dcterms:created>
  <dcterms:modified xsi:type="dcterms:W3CDTF">2016-09-24T03:39:49Z</dcterms:modified>
</cp:coreProperties>
</file>