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26"/>
  </p:notesMasterIdLst>
  <p:sldIdLst>
    <p:sldId id="295" r:id="rId2"/>
    <p:sldId id="271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3" autoAdjust="0"/>
  </p:normalViewPr>
  <p:slideViewPr>
    <p:cSldViewPr snapToGrid="0" snapToObjects="1">
      <p:cViewPr varScale="1">
        <p:scale>
          <a:sx n="36" d="100"/>
          <a:sy n="36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29375D-713F-4B70-B605-0E9177782226}" type="datetimeFigureOut">
              <a:rPr lang="en-US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9D562E-A114-423C-B964-C6C5D81C9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1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2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4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0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4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6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0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D562E-A114-423C-B964-C6C5D81C96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32AE6BC2-B198-4509-92BA-7561A9467ED2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A2797B-B064-478B-9357-ED0E0A550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55226-614C-4332-9121-683E48E8C2D1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10928-8181-48D3-888A-E6A8BF7F25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6EF96-E834-41AE-91E0-B908D774EAA1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5C153-C966-495F-A59A-F6752E67E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79E1C-ED0F-410D-B7FC-AA191464D1C4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7F82-03AA-4150-B35D-33EFB4BE5E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A4113-79BD-4A82-A91A-62C75E28575E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6CAE9-F351-496A-8AD8-7A343CF2D7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1C01-7897-4728-ADD9-EB4E008588E8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08A7D-9224-4268-B95D-834CFFAF1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3F4FC-BEF9-497E-84DB-EB4EA76CEA1D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705B-5A5B-4923-8C39-8FB8BA580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20A3A-8AF2-4E73-876C-0015A57C9F5D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F66A9-300C-40F4-B4B5-734A1C959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EC73C-6033-4EE7-8643-F09A87920240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01469-39B5-4A3C-910C-5F0529C79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1CF9A2DA-E06A-476C-A55E-EFDF406340BB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C256FA72-94E2-4A82-97B5-26692769A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553F7702-3545-4C1B-9164-DFFFFB89A172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EFD6446-E2C9-4F8E-8737-F5F11CE102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988BDC1-7E9C-448D-A67F-5F9A03B8EAA8}" type="datetimeFigureOut">
              <a:rPr lang="en-US" smtClean="0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AD9CB92-C183-4E0F-9FAD-451CFB8A6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Class Survey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5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990600"/>
            <a:ext cx="52482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49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04888"/>
            <a:ext cx="52578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6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00125"/>
            <a:ext cx="52482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7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90600"/>
            <a:ext cx="53054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1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00125"/>
            <a:ext cx="52482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20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000125"/>
            <a:ext cx="52768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58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09650"/>
            <a:ext cx="5257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00125"/>
            <a:ext cx="52482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8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990600"/>
            <a:ext cx="5267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5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00125"/>
            <a:ext cx="53149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1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Poll: How long do you use the computer each da...</a:t>
            </a:r>
            <a:endParaRPr lang="en-US" sz="1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014413"/>
            <a:ext cx="52768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995363"/>
            <a:ext cx="52863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6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00125"/>
            <a:ext cx="52673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03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00125"/>
            <a:ext cx="53054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1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14413"/>
            <a:ext cx="52863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5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995363"/>
            <a:ext cx="5238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5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09650"/>
            <a:ext cx="52673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4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995363"/>
            <a:ext cx="52673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8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009650"/>
            <a:ext cx="52387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6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04888"/>
            <a:ext cx="52578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7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95363"/>
            <a:ext cx="52578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6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14413"/>
            <a:ext cx="52863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78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995363"/>
            <a:ext cx="53244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6468</TotalTime>
  <Words>39</Words>
  <Application>Microsoft Office PowerPoint</Application>
  <PresentationFormat>On-screen Show (4:3)</PresentationFormat>
  <Paragraphs>27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Class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Poll Everywhere,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APPENDIX: Optional PE Instructional Cue Slides for Presenters</dc:title>
  <dc:creator>Sean Eby</dc:creator>
  <cp:lastModifiedBy>admin</cp:lastModifiedBy>
  <cp:revision>400</cp:revision>
  <dcterms:created xsi:type="dcterms:W3CDTF">2009-11-20T02:02:19Z</dcterms:created>
  <dcterms:modified xsi:type="dcterms:W3CDTF">2011-12-07T15:03:32Z</dcterms:modified>
</cp:coreProperties>
</file>