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35EBADC-1609-4930-841B-C5C363E8483F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59AB88-FC8B-4E27-A0FD-AE3447BCD2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46932" y="3220745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PowerPoint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165351" y="4974323"/>
            <a:ext cx="4836456" cy="1040845"/>
          </a:xfrm>
        </p:spPr>
        <p:txBody>
          <a:bodyPr/>
          <a:lstStyle/>
          <a:p>
            <a:r>
              <a:rPr lang="en-US" dirty="0" smtClean="0"/>
              <a:t>How to create your own presentation.</a:t>
            </a:r>
            <a:endParaRPr lang="en-US" dirty="0"/>
          </a:p>
        </p:txBody>
      </p:sp>
      <p:pic>
        <p:nvPicPr>
          <p:cNvPr id="2050" name="Picture 2" descr="http://en.clipart-fr.com/data/clipart/cartoon/cartoon_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2954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6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44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Slide</a:t>
            </a:r>
            <a:br>
              <a:rPr lang="en-US" dirty="0" smtClean="0"/>
            </a:br>
            <a:r>
              <a:rPr lang="en-US" sz="3600" i="1" dirty="0" smtClean="0"/>
              <a:t>Tell the audience what you’re going</a:t>
            </a:r>
            <a:br>
              <a:rPr lang="en-US" sz="3600" i="1" dirty="0" smtClean="0"/>
            </a:br>
            <a:r>
              <a:rPr lang="en-US" sz="3600" i="1" dirty="0" smtClean="0"/>
              <a:t> to tell them in your presentation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67600" cy="3951337"/>
          </a:xfrm>
        </p:spPr>
        <p:txBody>
          <a:bodyPr/>
          <a:lstStyle/>
          <a:p>
            <a:r>
              <a:rPr lang="en-US" dirty="0" smtClean="0"/>
              <a:t>How to create your title slide</a:t>
            </a:r>
          </a:p>
          <a:p>
            <a:r>
              <a:rPr lang="en-US" dirty="0" smtClean="0"/>
              <a:t>How to create a summary slide</a:t>
            </a:r>
          </a:p>
          <a:p>
            <a:r>
              <a:rPr lang="en-US" dirty="0" smtClean="0"/>
              <a:t>How to add topic slides</a:t>
            </a:r>
          </a:p>
          <a:p>
            <a:r>
              <a:rPr lang="en-US" dirty="0" smtClean="0"/>
              <a:t>Designing Slides</a:t>
            </a:r>
          </a:p>
          <a:p>
            <a:r>
              <a:rPr lang="en-US" dirty="0" smtClean="0"/>
              <a:t>How to end your PowerPoint</a:t>
            </a:r>
            <a:endParaRPr lang="en-US" dirty="0"/>
          </a:p>
        </p:txBody>
      </p:sp>
      <p:pic>
        <p:nvPicPr>
          <p:cNvPr id="4098" name="Picture 2" descr="http://t0.gstatic.com/images?q=tbn:ANd9GcQClDqEMRP4v3H5gZVeIrdvqChWZnCMSk8Ik3jM2BFe5tH2TqFxpw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46218"/>
            <a:ext cx="329122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4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6172200" cy="3951337"/>
          </a:xfrm>
        </p:spPr>
        <p:txBody>
          <a:bodyPr/>
          <a:lstStyle/>
          <a:p>
            <a:r>
              <a:rPr lang="en-US" dirty="0" smtClean="0"/>
              <a:t>The name of your presentation should be related to what you will be talking about.</a:t>
            </a:r>
          </a:p>
          <a:p>
            <a:r>
              <a:rPr lang="en-US" dirty="0" smtClean="0"/>
              <a:t>The subtitle should give a clear idea of what the focus of your presentation will be.</a:t>
            </a:r>
          </a:p>
          <a:p>
            <a:r>
              <a:rPr lang="en-US" dirty="0" smtClean="0"/>
              <a:t>Text should be easy to read.</a:t>
            </a:r>
          </a:p>
          <a:p>
            <a:r>
              <a:rPr lang="en-US" dirty="0" smtClean="0"/>
              <a:t>You can add your name to this slide to remind yourself to introduce yourself.</a:t>
            </a:r>
            <a:endParaRPr lang="en-US" dirty="0"/>
          </a:p>
        </p:txBody>
      </p:sp>
      <p:pic>
        <p:nvPicPr>
          <p:cNvPr id="3074" name="Picture 2" descr="http://www.businesspundit.com/wp-content/uploads/2009/05/nametag_jeffloweflick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191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5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Summary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800600" cy="467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slide should list the things you will be covering</a:t>
            </a:r>
          </a:p>
          <a:p>
            <a:r>
              <a:rPr lang="en-US" dirty="0" smtClean="0"/>
              <a:t>You should keep each bullet short.</a:t>
            </a:r>
          </a:p>
          <a:p>
            <a:r>
              <a:rPr lang="en-US" dirty="0" smtClean="0"/>
              <a:t>This slide should let everyone know what your presentation will be about.</a:t>
            </a:r>
          </a:p>
          <a:p>
            <a:r>
              <a:rPr lang="en-US" dirty="0" smtClean="0"/>
              <a:t>When you show this slide you can talk about your connection to the topic you will be talking about.</a:t>
            </a:r>
          </a:p>
          <a:p>
            <a:r>
              <a:rPr lang="en-US" dirty="0" smtClean="0"/>
              <a:t>The goal is to share your idea clearly.</a:t>
            </a:r>
            <a:endParaRPr lang="en-US" dirty="0"/>
          </a:p>
        </p:txBody>
      </p:sp>
      <p:pic>
        <p:nvPicPr>
          <p:cNvPr id="5122" name="Picture 2" descr="https://encrypted-tbn1.google.com/images?q=tbn:ANd9GcR8B_h0_wYxa4To8ft9k8-2Tp1S1LlcTft8fALMnyEb9kQ0ANN5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62545"/>
            <a:ext cx="327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7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Topic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15849"/>
            <a:ext cx="5181600" cy="4362412"/>
          </a:xfrm>
        </p:spPr>
        <p:txBody>
          <a:bodyPr>
            <a:normAutofit/>
          </a:bodyPr>
          <a:lstStyle/>
          <a:p>
            <a:r>
              <a:rPr lang="en-US" dirty="0" smtClean="0"/>
              <a:t>Each slide title should be related to what was reviewed on the summary slide.</a:t>
            </a:r>
          </a:p>
          <a:p>
            <a:r>
              <a:rPr lang="en-US" dirty="0" smtClean="0"/>
              <a:t>Each slide should give the viewer a better idea about the topic.</a:t>
            </a:r>
          </a:p>
          <a:p>
            <a:r>
              <a:rPr lang="en-US" dirty="0" smtClean="0"/>
              <a:t>Keep each bulleted statement short (it should be a reminder not a script)</a:t>
            </a:r>
          </a:p>
          <a:p>
            <a:r>
              <a:rPr lang="en-US" dirty="0" smtClean="0"/>
              <a:t>Add related media to make your point clearer and to support your statements. (images/audio/video)</a:t>
            </a:r>
            <a:endParaRPr lang="en-US" dirty="0"/>
          </a:p>
        </p:txBody>
      </p:sp>
      <p:pic>
        <p:nvPicPr>
          <p:cNvPr id="1026" name="Picture 2" descr="C:\Users\Karafin School\Downloads\discla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1051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2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oogle.com/images?q=tbn:ANd9GcSE7Op7syiRuop5WoQ5xZVsZwVR4XPbjINqjuBsdaCjAFPVrm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418163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5257800" cy="39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Keep it simple</a:t>
            </a:r>
          </a:p>
          <a:p>
            <a:r>
              <a:rPr lang="en-US" dirty="0" smtClean="0"/>
              <a:t>Use media to support what you are talking about</a:t>
            </a:r>
          </a:p>
          <a:p>
            <a:r>
              <a:rPr lang="en-US" dirty="0" smtClean="0"/>
              <a:t>Keep things in order</a:t>
            </a:r>
          </a:p>
          <a:p>
            <a:r>
              <a:rPr lang="en-US" dirty="0" smtClean="0"/>
              <a:t>Stick with a theme</a:t>
            </a:r>
          </a:p>
          <a:p>
            <a:r>
              <a:rPr lang="en-US" dirty="0" smtClean="0"/>
              <a:t>Create new slides based on categories or topics</a:t>
            </a:r>
          </a:p>
          <a:p>
            <a:r>
              <a:rPr lang="en-US" dirty="0" smtClean="0"/>
              <a:t>Use enough slides to share a clear idea</a:t>
            </a:r>
          </a:p>
          <a:p>
            <a:r>
              <a:rPr lang="en-US" dirty="0" smtClean="0"/>
              <a:t>Try to keep transitions and animations simple and consistent. (You want people to focus on the content.)</a:t>
            </a:r>
          </a:p>
        </p:txBody>
      </p:sp>
    </p:spTree>
    <p:extLst>
      <p:ext uri="{BB962C8B-B14F-4D97-AF65-F5344CB8AC3E}">
        <p14:creationId xmlns:p14="http://schemas.microsoft.com/office/powerpoint/2010/main" val="318910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encrypted-tbn0.google.com/images?q=tbn:ANd9GcT9wyTTpPXXYhKnlNIIjS9vyImSTVwe0EORyZO9ACBnJ4_W3H1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9609"/>
            <a:ext cx="36393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end your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what you have told your audience</a:t>
            </a:r>
          </a:p>
          <a:p>
            <a:r>
              <a:rPr lang="en-US" dirty="0" smtClean="0"/>
              <a:t>Repeat the areas covered</a:t>
            </a:r>
          </a:p>
          <a:p>
            <a:r>
              <a:rPr lang="en-US" dirty="0" smtClean="0"/>
              <a:t>Restate why they should care</a:t>
            </a:r>
          </a:p>
          <a:p>
            <a:r>
              <a:rPr lang="en-US" dirty="0" smtClean="0"/>
              <a:t>Check for questions</a:t>
            </a:r>
          </a:p>
          <a:p>
            <a:r>
              <a:rPr lang="en-US" dirty="0" smtClean="0"/>
              <a:t>Thank people for good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86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51</TotalTime>
  <Words>309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Sketchbook</vt:lpstr>
      <vt:lpstr>Creating a PowerPoint Presentation</vt:lpstr>
      <vt:lpstr>Summary Slide Tell the audience what you’re going  to tell them in your presentation.</vt:lpstr>
      <vt:lpstr>Creating a Title Slide</vt:lpstr>
      <vt:lpstr>Creating a Summary Slide</vt:lpstr>
      <vt:lpstr>Creating Topic Slides</vt:lpstr>
      <vt:lpstr>Designing Slides</vt:lpstr>
      <vt:lpstr>How to end your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PowerPoint Presentation</dc:title>
  <dc:creator>Karafin School</dc:creator>
  <cp:lastModifiedBy>Karafin School</cp:lastModifiedBy>
  <cp:revision>10</cp:revision>
  <dcterms:created xsi:type="dcterms:W3CDTF">2012-08-24T00:48:15Z</dcterms:created>
  <dcterms:modified xsi:type="dcterms:W3CDTF">2012-08-24T00:05:40Z</dcterms:modified>
</cp:coreProperties>
</file>