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2" r:id="rId3"/>
    <p:sldId id="262" r:id="rId4"/>
    <p:sldId id="261" r:id="rId5"/>
    <p:sldId id="267" r:id="rId6"/>
    <p:sldId id="258" r:id="rId7"/>
    <p:sldId id="257" r:id="rId8"/>
    <p:sldId id="259" r:id="rId9"/>
    <p:sldId id="26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64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58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313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829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26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14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99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99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40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11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574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4759-90E9-4342-B1A3-CB2BDE1F01D8}" type="datetimeFigureOut">
              <a:rPr lang="en-CA" smtClean="0"/>
              <a:t>2021-06-23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27F3-1F3C-4708-A04A-C0D00EFFFA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297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time-of-day-instagram-post/?utm_cid=hp-r-14#KqFmuc_yvmq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instagram-anti-bullying-features/?utm_cid=hp-h-16#3PyiEWAFEmq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makerphone-build-your-phone/?utm_cid=hp-h-8#qK8LUtZGEOq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acer-predator-thronos/?utm_cid=hp-n-16#OQSB.HGZcOq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duckduckgo-privacy-search-engine-30-million-daily-searches/?utm_cid=hp-n-2#8Fq7NnaPUaq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google-drops-out-10-billion-cloud-computing-pentagon-competition/?utm_cid=hp-h-16#VeTxX6IDEgq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snapchat-new-original-shows/?utm_cid=hp-n-3#P3GM0vS8vOq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ashable.com/article/iihs-road-test-semi-autonomous-driver-assistance/?utm_cid=hp-n-20#0EBSPjMNckq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09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1B39-314B-4BB5-B887-AAC7E7C8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3000" dirty="0">
                <a:latin typeface="Marvin" panose="02000000000000000000" pitchFamily="2" charset="0"/>
              </a:rPr>
              <a:t>Does the timing of your Instagram post impact its performance?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78514-28C0-4818-AA8E-3BF26D93619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Instagram uses something called "</a:t>
            </a:r>
            <a:r>
              <a:rPr lang="en-CA" b="1" dirty="0"/>
              <a:t>feed ranking</a:t>
            </a:r>
            <a:r>
              <a:rPr lang="en-CA" dirty="0"/>
              <a:t>" to determine the order of posts </a:t>
            </a:r>
            <a:r>
              <a:rPr lang="en-CA" dirty="0" err="1"/>
              <a:t>thats</a:t>
            </a:r>
            <a:r>
              <a:rPr lang="en-CA" dirty="0"/>
              <a:t> appear in your feed.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Do you think that the timing of a post impacts its performance? Explain.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sz="2000" dirty="0"/>
              <a:t>Link to article</a:t>
            </a:r>
          </a:p>
          <a:p>
            <a:pPr marL="0" indent="0">
              <a:buNone/>
            </a:pPr>
            <a:r>
              <a:rPr lang="en-CA" sz="2000" dirty="0">
                <a:hlinkClick r:id="rId2"/>
              </a:rPr>
              <a:t>https://mashable.com/article/time-of-day-instagram-post/?utm_cid=hp-r-14#KqFmuc_yvmq9</a:t>
            </a: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772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4FF5-22E8-45FF-AF6E-755EBC21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" y="0"/>
            <a:ext cx="7886700" cy="1325563"/>
          </a:xfrm>
        </p:spPr>
        <p:txBody>
          <a:bodyPr/>
          <a:lstStyle/>
          <a:p>
            <a:r>
              <a:rPr lang="en-CA" dirty="0">
                <a:latin typeface="Marvin" panose="02000000000000000000" pitchFamily="2" charset="0"/>
              </a:rPr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92057-C4AC-40B3-87CC-D3FBEEE6F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73" y="1085396"/>
            <a:ext cx="7886700" cy="4351338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en-CA" dirty="0"/>
          </a:p>
          <a:p>
            <a:r>
              <a:rPr lang="en-CA" dirty="0"/>
              <a:t>Click on the link at the bottom of each of the following slides</a:t>
            </a:r>
          </a:p>
          <a:p>
            <a:r>
              <a:rPr lang="en-CA" dirty="0"/>
              <a:t>This link will take you to an online article</a:t>
            </a:r>
          </a:p>
          <a:p>
            <a:r>
              <a:rPr lang="en-CA" dirty="0"/>
              <a:t>Read each article about technology news and answer the questions in </a:t>
            </a:r>
            <a:r>
              <a:rPr lang="en-CA"/>
              <a:t>a </a:t>
            </a:r>
            <a:br>
              <a:rPr lang="en-CA"/>
            </a:br>
            <a:r>
              <a:rPr lang="en-CA"/>
              <a:t>Word Document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989E32-206D-4CFD-BBAB-E044E66D2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635" y="3668485"/>
            <a:ext cx="4032068" cy="302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8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18C5A-7FCD-4915-9861-DC9F4D1F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>
                <a:latin typeface="Marvin" panose="02000000000000000000" pitchFamily="2" charset="0"/>
              </a:rPr>
              <a:t>Instagram is rolling out anti-bullying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4EB9D-6B4E-45AE-9C0D-0A7C76ACA0C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How is Instagram going to try to combat bullying?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The article states "It will also help us protect our youngest community members since teens experience higher rates of bullying online than others.” Do you think these anti-bullying initiatives will work?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is the </a:t>
            </a:r>
            <a:r>
              <a:rPr lang="en-CA" b="1" dirty="0"/>
              <a:t>Kindness Camera</a:t>
            </a:r>
            <a:r>
              <a:rPr lang="en-CA" dirty="0"/>
              <a:t>? Describe how it works.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Which </a:t>
            </a:r>
            <a:r>
              <a:rPr lang="en-CA" b="1" dirty="0"/>
              <a:t>Star Wars actress </a:t>
            </a:r>
            <a:r>
              <a:rPr lang="en-CA" dirty="0"/>
              <a:t>left Instagram due to harassment?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sz="2200" dirty="0"/>
              <a:t>Link to article</a:t>
            </a:r>
          </a:p>
          <a:p>
            <a:pPr marL="0" indent="0">
              <a:buNone/>
            </a:pPr>
            <a:r>
              <a:rPr lang="en-CA" sz="2200" dirty="0">
                <a:hlinkClick r:id="rId2"/>
              </a:rPr>
              <a:t>https://mashable.com/article/instagram-anti-bullying-features/?utm_cid=hp-h-16#3PyiEWAFEmqw</a:t>
            </a:r>
            <a:endParaRPr lang="en-CA" sz="22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480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7D91-C632-4970-8B12-368044F6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500" dirty="0" err="1">
                <a:latin typeface="Marvin" panose="02000000000000000000" pitchFamily="2" charset="0"/>
              </a:rPr>
              <a:t>MAKERphone</a:t>
            </a:r>
            <a:r>
              <a:rPr lang="en-CA" sz="3500" dirty="0">
                <a:latin typeface="Marvin" panose="02000000000000000000" pitchFamily="2" charset="0"/>
              </a:rPr>
              <a:t> lets you build your own phone for just $89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98DCA-AF74-40DD-B06C-1B9A5F33CAB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Describe the </a:t>
            </a:r>
            <a:r>
              <a:rPr lang="en-CA" b="1" dirty="0" err="1"/>
              <a:t>MAKERbuino</a:t>
            </a:r>
            <a:r>
              <a:rPr lang="en-CA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will you learn about by building the </a:t>
            </a:r>
            <a:r>
              <a:rPr lang="en-CA" b="1" dirty="0" err="1"/>
              <a:t>MAKERphone</a:t>
            </a:r>
            <a:r>
              <a:rPr lang="en-CA" dirty="0"/>
              <a:t> yourself?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do the </a:t>
            </a:r>
            <a:r>
              <a:rPr lang="en-CA" dirty="0" err="1"/>
              <a:t>MAKERphone</a:t>
            </a:r>
            <a:r>
              <a:rPr lang="en-CA" dirty="0"/>
              <a:t> parts include?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Compare the </a:t>
            </a:r>
            <a:r>
              <a:rPr lang="en-CA" dirty="0" err="1"/>
              <a:t>MAKERphone</a:t>
            </a:r>
            <a:r>
              <a:rPr lang="en-CA" dirty="0"/>
              <a:t> to an iPhone.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is the most important thing Albert </a:t>
            </a:r>
            <a:r>
              <a:rPr lang="en-CA" dirty="0" err="1"/>
              <a:t>Gajšak</a:t>
            </a:r>
            <a:r>
              <a:rPr lang="en-CA" dirty="0"/>
              <a:t> has learned?</a:t>
            </a:r>
          </a:p>
          <a:p>
            <a:pPr marL="0" indent="0">
              <a:buNone/>
            </a:pPr>
            <a:r>
              <a:rPr lang="en-CA" sz="2000" dirty="0"/>
              <a:t>Link to article</a:t>
            </a:r>
          </a:p>
          <a:p>
            <a:pPr marL="0" indent="0">
              <a:buNone/>
            </a:pPr>
            <a:r>
              <a:rPr lang="en-CA" sz="2000" dirty="0">
                <a:hlinkClick r:id="rId2"/>
              </a:rPr>
              <a:t>https://mashable.com/article/makerphone-build-your-phone/?utm_cid=hp-h-8#qK8LUtZGEOqw</a:t>
            </a: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752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31B41-6B07-42E9-913B-01A21903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3900" dirty="0">
                <a:latin typeface="Marvin" panose="02000000000000000000" pitchFamily="2" charset="0"/>
              </a:rPr>
              <a:t>Acer Predator </a:t>
            </a:r>
            <a:r>
              <a:rPr lang="en-CA" sz="3900" dirty="0" err="1">
                <a:latin typeface="Marvin" panose="02000000000000000000" pitchFamily="2" charset="0"/>
              </a:rPr>
              <a:t>Thronos</a:t>
            </a:r>
            <a:r>
              <a:rPr lang="en-CA" sz="3900" dirty="0">
                <a:latin typeface="Marvin" panose="02000000000000000000" pitchFamily="2" charset="0"/>
              </a:rPr>
              <a:t> is one angry-looking gaming chair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F9137-96EA-4812-BFF8-2EEA474779A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Describe the </a:t>
            </a:r>
            <a:r>
              <a:rPr lang="en-CA" b="1" dirty="0"/>
              <a:t>Predator </a:t>
            </a:r>
            <a:r>
              <a:rPr lang="en-CA" b="1" dirty="0" err="1"/>
              <a:t>Thronos</a:t>
            </a:r>
            <a:r>
              <a:rPr lang="en-CA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How much money do you think this chair will cost?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Acer also launched a bunch of 27-inch gaming monitors that will work perfectly with the </a:t>
            </a:r>
            <a:r>
              <a:rPr lang="en-CA" dirty="0" err="1"/>
              <a:t>Thronos</a:t>
            </a:r>
            <a:r>
              <a:rPr lang="en-CA" dirty="0"/>
              <a:t> chair. Describe each of these monitors.</a:t>
            </a:r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sz="2200" dirty="0"/>
              <a:t>Link to article</a:t>
            </a:r>
          </a:p>
          <a:p>
            <a:pPr marL="0" indent="0">
              <a:buNone/>
            </a:pPr>
            <a:r>
              <a:rPr lang="en-CA" sz="2200" dirty="0">
                <a:hlinkClick r:id="rId2"/>
              </a:rPr>
              <a:t>https://mashable.com/article/acer-predator-thronos/?utm_cid=hp-n-16#OQSB.HGZcOq4</a:t>
            </a:r>
            <a:endParaRPr lang="en-CA" sz="22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97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532F-5CF3-4EB8-8C55-29579DE2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Marvin" panose="02000000000000000000" pitchFamily="2" charset="0"/>
              </a:rPr>
              <a:t>DuckDuckGo Privacy Search Engine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788B6-0808-4D5A-9656-02A29490DC7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is the benefit of using </a:t>
            </a:r>
            <a:r>
              <a:rPr lang="en-CA" b="1" dirty="0"/>
              <a:t>DuckDuckGo</a:t>
            </a:r>
            <a:r>
              <a:rPr lang="en-CA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Compare DuckDuckGo to Google by using some of the statistics from the article.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Would you use DuckDuckGo? Explain.</a:t>
            </a:r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sz="2200" dirty="0"/>
              <a:t>Link to article</a:t>
            </a:r>
          </a:p>
          <a:p>
            <a:pPr marL="0" indent="0">
              <a:buNone/>
            </a:pPr>
            <a:r>
              <a:rPr lang="en-CA" sz="2200" dirty="0">
                <a:hlinkClick r:id="rId2"/>
              </a:rPr>
              <a:t>https://mashable.com/article/duckduckgo-privacy-search-engine-30-million-daily-searches/?utm_cid=hp-n-2#8Fq7NnaPUaqf</a:t>
            </a:r>
            <a:endParaRPr lang="en-CA" sz="22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177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87C56-5B94-465F-9DD6-8C3FFBFB7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3600" dirty="0">
                <a:latin typeface="Marvin" panose="02000000000000000000" pitchFamily="2" charset="0"/>
              </a:rPr>
              <a:t>Google drops out of Pentagon’s $10 billion cloud competition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46B6F-7A27-4B6B-8FAD-F4240D1C744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problem is the </a:t>
            </a:r>
            <a:r>
              <a:rPr lang="en-CA" b="1" dirty="0"/>
              <a:t>JEDI project </a:t>
            </a:r>
            <a:r>
              <a:rPr lang="en-CA" dirty="0"/>
              <a:t>trying to solve?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Google cited its </a:t>
            </a:r>
            <a:r>
              <a:rPr lang="en-CA" b="1" dirty="0"/>
              <a:t>AI principles </a:t>
            </a:r>
            <a:r>
              <a:rPr lang="en-CA" dirty="0"/>
              <a:t>as the reason for dropping out of the bidding process. How does this JEDI project conflict with their AI principles?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sz="2000" dirty="0"/>
              <a:t>Link to article</a:t>
            </a:r>
          </a:p>
          <a:p>
            <a:pPr marL="0" indent="0">
              <a:buNone/>
            </a:pPr>
            <a:r>
              <a:rPr lang="en-CA" sz="2000" dirty="0">
                <a:hlinkClick r:id="rId2"/>
              </a:rPr>
              <a:t>https://mashable.com/article/google-drops-out-10-billion-cloud-computing-pentagon-competition/?utm_cid=hp-h-16#VeTxX6IDEgqw</a:t>
            </a: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651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B6D9-5D6D-42B8-B047-69DBC2A55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373834"/>
            <a:ext cx="875211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>
                <a:latin typeface="Marvin" panose="02000000000000000000" pitchFamily="2" charset="0"/>
              </a:rPr>
              <a:t>Snapchat bets on TV with new lineup of original shows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8BF8-4F92-4C58-8265-07887B119C2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Describe how these TV shows will appear within the app.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are the first 3 shows scheduled for the platform?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Do you think this is a good idea? Explain.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sz="2200" dirty="0"/>
              <a:t>Link to article</a:t>
            </a:r>
          </a:p>
          <a:p>
            <a:pPr marL="0" indent="0">
              <a:buNone/>
            </a:pPr>
            <a:r>
              <a:rPr lang="en-CA" sz="2200" dirty="0">
                <a:hlinkClick r:id="rId2"/>
              </a:rPr>
              <a:t>https://mashable.com/article/snapchat-new-original-shows/?utm_cid=hp-n-3#P3GM0vS8vOqV</a:t>
            </a:r>
            <a:endParaRPr lang="en-CA" sz="22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75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E9F0-2535-4B19-B02E-1DCB820C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54" y="365126"/>
            <a:ext cx="805379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900" dirty="0">
                <a:latin typeface="Marvin" panose="02000000000000000000" pitchFamily="2" charset="0"/>
              </a:rPr>
              <a:t>5 semi-autonomous cars took a road test and barely passed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5BA1A-2CE5-46A6-B801-990B2993A6F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were the </a:t>
            </a:r>
            <a:r>
              <a:rPr lang="en-CA" b="1" dirty="0"/>
              <a:t>results</a:t>
            </a:r>
            <a:r>
              <a:rPr lang="en-CA" dirty="0"/>
              <a:t> of the tests?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did </a:t>
            </a:r>
            <a:r>
              <a:rPr lang="en-CA" b="1" dirty="0" err="1"/>
              <a:t>Shaoshan</a:t>
            </a:r>
            <a:r>
              <a:rPr lang="en-CA" b="1" dirty="0"/>
              <a:t> Liu </a:t>
            </a:r>
            <a:r>
              <a:rPr lang="en-CA" dirty="0"/>
              <a:t>say about the test results and current state of autonomous cars?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How long do you think it will take before you see autonomous cars driving around your neighborhood? Explain.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sz="2000" dirty="0"/>
              <a:t>Link to article</a:t>
            </a:r>
          </a:p>
          <a:p>
            <a:pPr marL="0" indent="0">
              <a:buNone/>
            </a:pPr>
            <a:r>
              <a:rPr lang="en-CA" sz="2000" dirty="0">
                <a:hlinkClick r:id="rId2"/>
              </a:rPr>
              <a:t>https://mashable.com/article/iihs-road-test-semi-autonomous-driver-assistance/?utm_cid=hp-n-20#0EBSPjMNckqg</a:t>
            </a: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754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1517</TotalTime>
  <Words>595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Marvin</vt:lpstr>
      <vt:lpstr>Office Theme</vt:lpstr>
      <vt:lpstr>PowerPoint Presentation</vt:lpstr>
      <vt:lpstr>Instructions</vt:lpstr>
      <vt:lpstr>Instagram is rolling out anti-bullying features</vt:lpstr>
      <vt:lpstr>MAKERphone lets you build your own phone for just $89</vt:lpstr>
      <vt:lpstr>Acer Predator Thronos is one angry-looking gaming chair</vt:lpstr>
      <vt:lpstr>DuckDuckGo Privacy Search Engine</vt:lpstr>
      <vt:lpstr>Google drops out of Pentagon’s $10 billion cloud competition</vt:lpstr>
      <vt:lpstr>Snapchat bets on TV with new lineup of original shows</vt:lpstr>
      <vt:lpstr>5 semi-autonomous cars took a road test and barely passed</vt:lpstr>
      <vt:lpstr>Does the timing of your Instagram post impact its performance?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Gavin</dc:creator>
  <cp:lastModifiedBy>Gina Giordano</cp:lastModifiedBy>
  <cp:revision>37</cp:revision>
  <dcterms:created xsi:type="dcterms:W3CDTF">2018-10-15T17:49:07Z</dcterms:created>
  <dcterms:modified xsi:type="dcterms:W3CDTF">2021-06-23T15:22:50Z</dcterms:modified>
</cp:coreProperties>
</file>