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4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0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5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3891-CAD0-4410-AC7B-52B54424D09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EECE-3008-4B16-B5B0-DE0F0246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66665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latin typeface="Century Gothic" panose="020B0502020202020204" pitchFamily="34" charset="0"/>
            </a:endParaRPr>
          </a:p>
          <a:p>
            <a:endParaRPr lang="en-US" sz="4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Alone We Can Do So Little</a:t>
            </a:r>
          </a:p>
          <a:p>
            <a:endParaRPr lang="en-US" sz="4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Together We Can Do So Much</a:t>
            </a:r>
          </a:p>
          <a:p>
            <a:endParaRPr lang="en-US" sz="4000" dirty="0">
              <a:latin typeface="Century Gothic" panose="020B0502020202020204" pitchFamily="34" charset="0"/>
            </a:endParaRPr>
          </a:p>
          <a:p>
            <a:pPr algn="ctr"/>
            <a:r>
              <a:rPr lang="en-US" sz="4000" b="1" i="1" dirty="0" smtClean="0">
                <a:latin typeface="Century Gothic" panose="020B0502020202020204" pitchFamily="34" charset="0"/>
              </a:rPr>
              <a:t>-</a:t>
            </a:r>
            <a:r>
              <a:rPr lang="en-US" sz="3200" b="1" i="1" dirty="0" smtClean="0">
                <a:latin typeface="Century Gothic" panose="020B0502020202020204" pitchFamily="34" charset="0"/>
              </a:rPr>
              <a:t>Helen Keller</a:t>
            </a:r>
          </a:p>
          <a:p>
            <a:endParaRPr lang="en-US" dirty="0"/>
          </a:p>
          <a:p>
            <a:endParaRPr lang="en-US" dirty="0" smtClean="0">
              <a:latin typeface="New York" pitchFamily="18" charset="0"/>
            </a:endParaRPr>
          </a:p>
          <a:p>
            <a:pPr algn="r"/>
            <a:r>
              <a:rPr lang="en-US" sz="2400" dirty="0" smtClean="0">
                <a:latin typeface="New York" pitchFamily="18" charset="0"/>
              </a:rPr>
              <a:t>Ms. Ruiz</a:t>
            </a:r>
            <a:endParaRPr lang="en-US" sz="2400" dirty="0">
              <a:latin typeface="New Yor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5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Ruiz Local</dc:creator>
  <cp:lastModifiedBy>Alyssa Ruiz Local</cp:lastModifiedBy>
  <cp:revision>3</cp:revision>
  <dcterms:created xsi:type="dcterms:W3CDTF">2014-11-07T13:54:07Z</dcterms:created>
  <dcterms:modified xsi:type="dcterms:W3CDTF">2014-11-07T16:37:35Z</dcterms:modified>
</cp:coreProperties>
</file>